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00" r:id="rId2"/>
    <p:sldMasterId id="2147483707" r:id="rId3"/>
  </p:sldMasterIdLst>
  <p:sldIdLst>
    <p:sldId id="259" r:id="rId4"/>
    <p:sldId id="257" r:id="rId5"/>
    <p:sldId id="258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">
          <p15:clr>
            <a:srgbClr val="A4A3A4"/>
          </p15:clr>
        </p15:guide>
        <p15:guide id="2" orient="horz" pos="509">
          <p15:clr>
            <a:srgbClr val="A4A3A4"/>
          </p15:clr>
        </p15:guide>
        <p15:guide id="3" orient="horz" pos="762">
          <p15:clr>
            <a:srgbClr val="A4A3A4"/>
          </p15:clr>
        </p15:guide>
        <p15:guide id="4" orient="horz" pos="1017">
          <p15:clr>
            <a:srgbClr val="A4A3A4"/>
          </p15:clr>
        </p15:guide>
        <p15:guide id="5" orient="horz" pos="1271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orient="horz" pos="1779">
          <p15:clr>
            <a:srgbClr val="A4A3A4"/>
          </p15:clr>
        </p15:guide>
        <p15:guide id="8" orient="horz" pos="2033">
          <p15:clr>
            <a:srgbClr val="A4A3A4"/>
          </p15:clr>
        </p15:guide>
        <p15:guide id="9" orient="horz" pos="2287">
          <p15:clr>
            <a:srgbClr val="A4A3A4"/>
          </p15:clr>
        </p15:guide>
        <p15:guide id="10" orient="horz" pos="2541">
          <p15:clr>
            <a:srgbClr val="A4A3A4"/>
          </p15:clr>
        </p15:guide>
        <p15:guide id="11" orient="horz" pos="2795">
          <p15:clr>
            <a:srgbClr val="A4A3A4"/>
          </p15:clr>
        </p15:guide>
        <p15:guide id="12" orient="horz" pos="3049">
          <p15:clr>
            <a:srgbClr val="A4A3A4"/>
          </p15:clr>
        </p15:guide>
        <p15:guide id="13" pos="159">
          <p15:clr>
            <a:srgbClr val="A4A3A4"/>
          </p15:clr>
        </p15:guide>
        <p15:guide id="14" pos="318">
          <p15:clr>
            <a:srgbClr val="A4A3A4"/>
          </p15:clr>
        </p15:guide>
        <p15:guide id="15" pos="635">
          <p15:clr>
            <a:srgbClr val="A4A3A4"/>
          </p15:clr>
        </p15:guide>
        <p15:guide id="16" pos="483">
          <p15:clr>
            <a:srgbClr val="A4A3A4"/>
          </p15:clr>
        </p15:guide>
        <p15:guide id="17" pos="793">
          <p15:clr>
            <a:srgbClr val="A4A3A4"/>
          </p15:clr>
        </p15:guide>
        <p15:guide id="18" pos="953">
          <p15:clr>
            <a:srgbClr val="A4A3A4"/>
          </p15:clr>
        </p15:guide>
        <p15:guide id="19" pos="1111">
          <p15:clr>
            <a:srgbClr val="A4A3A4"/>
          </p15:clr>
        </p15:guide>
        <p15:guide id="20" pos="1269">
          <p15:clr>
            <a:srgbClr val="A4A3A4"/>
          </p15:clr>
        </p15:guide>
        <p15:guide id="21" pos="1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B23F"/>
    <a:srgbClr val="CE6727"/>
    <a:srgbClr val="0092AA"/>
    <a:srgbClr val="50555F"/>
    <a:srgbClr val="F5E1D4"/>
    <a:srgbClr val="EBC2A9"/>
    <a:srgbClr val="E2A47D"/>
    <a:srgbClr val="66BECC"/>
    <a:srgbClr val="99D3DD"/>
    <a:srgbClr val="CC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8" autoAdjust="0"/>
    <p:restoredTop sz="94531" autoAdjust="0"/>
  </p:normalViewPr>
  <p:slideViewPr>
    <p:cSldViewPr snapToGrid="0" showGuides="1">
      <p:cViewPr varScale="1">
        <p:scale>
          <a:sx n="147" d="100"/>
          <a:sy n="147" d="100"/>
        </p:scale>
        <p:origin x="234" y="114"/>
      </p:cViewPr>
      <p:guideLst>
        <p:guide orient="horz" pos="254"/>
        <p:guide orient="horz" pos="509"/>
        <p:guide orient="horz" pos="762"/>
        <p:guide orient="horz" pos="1017"/>
        <p:guide orient="horz" pos="1271"/>
        <p:guide orient="horz" pos="1525"/>
        <p:guide orient="horz" pos="1779"/>
        <p:guide orient="horz" pos="2033"/>
        <p:guide orient="horz" pos="2287"/>
        <p:guide orient="horz" pos="2541"/>
        <p:guide orient="horz" pos="2795"/>
        <p:guide orient="horz" pos="3049"/>
        <p:guide pos="159"/>
        <p:guide pos="318"/>
        <p:guide pos="635"/>
        <p:guide pos="483"/>
        <p:guide pos="793"/>
        <p:guide pos="953"/>
        <p:guide pos="1111"/>
        <p:guide pos="1269"/>
        <p:guide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47C92EE-AEEB-6441-9465-21CEBFAAA8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200" y="1483200"/>
            <a:ext cx="6821050" cy="1152000"/>
          </a:xfrm>
        </p:spPr>
        <p:txBody>
          <a:bodyPr anchor="ctr" anchorCtr="0"/>
          <a:lstStyle>
            <a:lvl1pPr algn="l">
              <a:defRPr sz="3600" baseline="0"/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slide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One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two-line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8E4C5457-3A4E-4146-8402-A88A8026C0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2800" y="2689200"/>
            <a:ext cx="7200000" cy="1753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err="1" smtClean="0"/>
              <a:t>Theme</a:t>
            </a:r>
            <a:r>
              <a:rPr lang="de-DE" dirty="0" smtClean="0"/>
              <a:t> / Occasion</a:t>
            </a:r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</a:p>
          <a:p>
            <a:r>
              <a:rPr lang="de-DE" dirty="0" smtClean="0"/>
              <a:t>Place, </a:t>
            </a:r>
            <a:r>
              <a:rPr lang="de-DE" dirty="0" err="1" smtClean="0"/>
              <a:t>date</a:t>
            </a:r>
            <a:r>
              <a:rPr lang="de-DE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14067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413" y="1209675"/>
            <a:ext cx="8676434" cy="598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413" y="2017712"/>
            <a:ext cx="8676434" cy="2581181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52413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74B2138-F58E-406E-AAA8-B17084E36363}" type="datetimeFigureOut">
              <a:rPr lang="de-DE" smtClean="0"/>
              <a:pPr/>
              <a:t>03.12.2019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840288"/>
            <a:ext cx="2895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0094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B518B4-9FBD-4624-BBCD-3402779DD7B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6A3FE685-616E-1B43-AB9D-E5CFFA09C5BF}"/>
              </a:ext>
            </a:extLst>
          </p:cNvPr>
          <p:cNvSpPr txBox="1"/>
          <p:nvPr userDrawn="1"/>
        </p:nvSpPr>
        <p:spPr>
          <a:xfrm>
            <a:off x="7421526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44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412" y="2018367"/>
            <a:ext cx="4212000" cy="25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2413" y="1209675"/>
            <a:ext cx="8676434" cy="598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3"/>
          </p:nvPr>
        </p:nvSpPr>
        <p:spPr>
          <a:xfrm>
            <a:off x="4716836" y="2017713"/>
            <a:ext cx="4212000" cy="25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2413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74B2138-F58E-406E-AAA8-B17084E36363}" type="datetimeFigureOut">
              <a:rPr lang="de-DE" smtClean="0"/>
              <a:pPr/>
              <a:t>03.12.2019</a:t>
            </a:fld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840288"/>
            <a:ext cx="2895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0094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B518B4-9FBD-4624-BBCD-3402779DD7B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7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13" y="2017713"/>
            <a:ext cx="4212000" cy="479822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7600" y="2017713"/>
            <a:ext cx="4212000" cy="47982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2413" y="1209675"/>
            <a:ext cx="8676434" cy="598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252412" y="2536079"/>
            <a:ext cx="4212000" cy="21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4737004" y="2535425"/>
            <a:ext cx="4212000" cy="21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2413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74B2138-F58E-406E-AAA8-B17084E36363}" type="datetimeFigureOut">
              <a:rPr lang="de-DE" smtClean="0"/>
              <a:pPr/>
              <a:t>03.12.2019</a:t>
            </a:fld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840288"/>
            <a:ext cx="2895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0094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5EB518B4-9FBD-4624-BBCD-3402779DD7B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0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413" y="1209675"/>
            <a:ext cx="8676434" cy="598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52413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74B2138-F58E-406E-AAA8-B17084E36363}" type="datetimeFigureOut">
              <a:rPr lang="de-DE" smtClean="0"/>
              <a:pPr/>
              <a:t>03.12.2019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840288"/>
            <a:ext cx="2895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12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0094" y="4840288"/>
            <a:ext cx="2133600" cy="2738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5EB518B4-9FBD-4624-BBCD-3402779DD7B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3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56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D009A399-2F4B-854A-B34D-54DFE0FCCF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6"/>
            <a:ext cx="9144000" cy="5137554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5E08C559-1D27-1846-A4ED-D2DB475EF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1483200"/>
            <a:ext cx="6986150" cy="11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 smtClean="0"/>
              <a:t>Title </a:t>
            </a:r>
            <a:r>
              <a:rPr lang="de-DE" dirty="0" err="1" smtClean="0"/>
              <a:t>slide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One</a:t>
            </a:r>
            <a:r>
              <a:rPr lang="de-DE" dirty="0" smtClean="0"/>
              <a:t>-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two-line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B0EF8B1-806B-154D-9184-0C34734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800" y="2689200"/>
            <a:ext cx="7200000" cy="175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 err="1" smtClean="0"/>
              <a:t>Theme</a:t>
            </a:r>
            <a:r>
              <a:rPr lang="de-DE" dirty="0" smtClean="0"/>
              <a:t> / Occasion</a:t>
            </a:r>
            <a:r>
              <a:rPr lang="de-DE" dirty="0"/>
              <a:t>
</a:t>
            </a:r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speaker</a:t>
            </a:r>
            <a:r>
              <a:rPr lang="de-DE" dirty="0" smtClean="0"/>
              <a:t>(s)</a:t>
            </a:r>
            <a:r>
              <a:rPr lang="de-DE" dirty="0"/>
              <a:t>
</a:t>
            </a:r>
            <a:r>
              <a:rPr lang="de-DE" dirty="0" smtClean="0"/>
              <a:t>Place, </a:t>
            </a:r>
            <a:r>
              <a:rPr lang="de-DE" dirty="0" err="1" smtClean="0"/>
              <a:t>date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3E599B27-F118-6947-B296-439BB6922C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98" y="388960"/>
            <a:ext cx="865263" cy="269192"/>
          </a:xfrm>
          <a:prstGeom prst="rect">
            <a:avLst/>
          </a:prstGeom>
        </p:spPr>
      </p:pic>
      <p:pic>
        <p:nvPicPr>
          <p:cNvPr id="9" name="Bild 9">
            <a:extLst>
              <a:ext uri="{FF2B5EF4-FFF2-40B4-BE49-F238E27FC236}">
                <a16:creationId xmlns:a16="http://schemas.microsoft.com/office/drawing/2014/main" xmlns="" id="{B64D731B-D6B9-0848-84C4-D298697F085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9" y="381600"/>
            <a:ext cx="1468629" cy="6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000" indent="-334800" algn="l" defTabSz="914400" rtl="0" eaLnBrk="1" latinLnBrk="0" hangingPunct="1">
        <a:lnSpc>
          <a:spcPct val="97000"/>
        </a:lnSpc>
        <a:spcBef>
          <a:spcPts val="0"/>
        </a:spcBef>
        <a:buFont typeface="Arial" panose="020B0604020202020204" pitchFamily="34" charset="0"/>
        <a:buNone/>
        <a:defRPr sz="24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FF23C050-E723-374B-86C0-3ECA2C25728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99" y="388960"/>
            <a:ext cx="865260" cy="269192"/>
          </a:xfrm>
          <a:prstGeom prst="rect">
            <a:avLst/>
          </a:prstGeom>
        </p:spPr>
      </p:pic>
      <p:pic>
        <p:nvPicPr>
          <p:cNvPr id="5" name="Bild 9">
            <a:extLst>
              <a:ext uri="{FF2B5EF4-FFF2-40B4-BE49-F238E27FC236}">
                <a16:creationId xmlns:a16="http://schemas.microsoft.com/office/drawing/2014/main" xmlns="" id="{5FB55273-03B6-B140-BF97-D84CE1A9D35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0" y="381600"/>
            <a:ext cx="1468629" cy="60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265861" y="1079466"/>
            <a:ext cx="7920037" cy="51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97000"/>
              </a:lnSpc>
              <a:buClrTx/>
              <a:buFontTx/>
              <a:buNone/>
            </a:pPr>
            <a:r>
              <a:rPr lang="de-DE" altLang="de-DE" sz="2600" b="0" dirty="0" smtClean="0"/>
              <a:t>RGB </a:t>
            </a:r>
            <a:r>
              <a:rPr lang="de-DE" altLang="de-DE" sz="2600" b="0" dirty="0" err="1" smtClean="0"/>
              <a:t>colour</a:t>
            </a:r>
            <a:r>
              <a:rPr lang="de-DE" altLang="de-DE" sz="2600" b="0" dirty="0" smtClean="0"/>
              <a:t> </a:t>
            </a:r>
            <a:r>
              <a:rPr lang="de-DE" altLang="de-DE" sz="2600" b="0" dirty="0" err="1" smtClean="0"/>
              <a:t>range</a:t>
            </a:r>
            <a:r>
              <a:rPr lang="de-DE" altLang="de-DE" sz="2600" b="0" dirty="0" smtClean="0"/>
              <a:t> </a:t>
            </a:r>
            <a:r>
              <a:rPr lang="de-DE" altLang="de-DE" sz="2600" b="0" dirty="0" err="1" smtClean="0"/>
              <a:t>for</a:t>
            </a:r>
            <a:r>
              <a:rPr lang="de-DE" altLang="de-DE" sz="2600" b="0" dirty="0" smtClean="0"/>
              <a:t> </a:t>
            </a:r>
            <a:r>
              <a:rPr lang="de-DE" altLang="de-DE" sz="2600" b="0" dirty="0"/>
              <a:t>PowerPoint </a:t>
            </a: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623174" y="1591222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100 %</a:t>
            </a: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2986836" y="1591222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50 %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4358436" y="1591222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25 %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248399" y="1591222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Farbname</a:t>
            </a: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1616824" y="1879648"/>
            <a:ext cx="1368425" cy="431800"/>
          </a:xfrm>
          <a:prstGeom prst="rect">
            <a:avLst/>
          </a:prstGeom>
          <a:solidFill>
            <a:srgbClr val="0092AA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0 / 146 / 170</a:t>
            </a:r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972549" y="1879648"/>
            <a:ext cx="1368425" cy="431800"/>
          </a:xfrm>
          <a:prstGeom prst="rect">
            <a:avLst/>
          </a:prstGeom>
          <a:solidFill>
            <a:srgbClr val="66BECC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102 / 190 / 204</a:t>
            </a:r>
          </a:p>
        </p:txBody>
      </p:sp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4340974" y="1879648"/>
            <a:ext cx="1368425" cy="431800"/>
          </a:xfrm>
          <a:prstGeom prst="rect">
            <a:avLst/>
          </a:prstGeom>
          <a:solidFill>
            <a:srgbClr val="99D3DD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153 / 211 / 221</a:t>
            </a: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1640636" y="1447848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/>
              <a:t>100 %</a:t>
            </a:r>
          </a:p>
        </p:txBody>
      </p:sp>
      <p:sp>
        <p:nvSpPr>
          <p:cNvPr id="16" name="Rectangle 6"/>
          <p:cNvSpPr>
            <a:spLocks noChangeArrowheads="1"/>
          </p:cNvSpPr>
          <p:nvPr userDrawn="1"/>
        </p:nvSpPr>
        <p:spPr bwMode="auto">
          <a:xfrm>
            <a:off x="3004299" y="1447848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60 %</a:t>
            </a: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4375899" y="1447848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40 %</a:t>
            </a: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265861" y="1447848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 err="1" smtClean="0"/>
              <a:t>Colour</a:t>
            </a:r>
            <a:r>
              <a:rPr lang="de-DE" altLang="de-DE" sz="1200" b="0" dirty="0" smtClean="0"/>
              <a:t> </a:t>
            </a:r>
            <a:r>
              <a:rPr lang="de-DE" altLang="de-DE" sz="1200" b="0" dirty="0" err="1" smtClean="0"/>
              <a:t>name</a:t>
            </a:r>
            <a:endParaRPr lang="de-DE" altLang="de-DE" sz="1200" b="0" dirty="0"/>
          </a:p>
        </p:txBody>
      </p:sp>
      <p:sp>
        <p:nvSpPr>
          <p:cNvPr id="21" name="Rectangle 10"/>
          <p:cNvSpPr>
            <a:spLocks noChangeArrowheads="1"/>
          </p:cNvSpPr>
          <p:nvPr userDrawn="1"/>
        </p:nvSpPr>
        <p:spPr bwMode="auto">
          <a:xfrm>
            <a:off x="5725274" y="1594397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25 %</a:t>
            </a:r>
          </a:p>
        </p:txBody>
      </p:sp>
      <p:sp>
        <p:nvSpPr>
          <p:cNvPr id="22" name="Rectangle 24"/>
          <p:cNvSpPr>
            <a:spLocks noChangeArrowheads="1"/>
          </p:cNvSpPr>
          <p:nvPr userDrawn="1"/>
        </p:nvSpPr>
        <p:spPr bwMode="auto">
          <a:xfrm>
            <a:off x="5707811" y="1882823"/>
            <a:ext cx="1368425" cy="431800"/>
          </a:xfrm>
          <a:prstGeom prst="rect">
            <a:avLst/>
          </a:prstGeom>
          <a:solidFill>
            <a:srgbClr val="CCE9EE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204 / 233 / 238</a:t>
            </a: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5742736" y="1451023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20 %</a:t>
            </a:r>
          </a:p>
        </p:txBody>
      </p:sp>
      <p:sp>
        <p:nvSpPr>
          <p:cNvPr id="24" name="Rectangle 6"/>
          <p:cNvSpPr>
            <a:spLocks noChangeArrowheads="1"/>
          </p:cNvSpPr>
          <p:nvPr userDrawn="1"/>
        </p:nvSpPr>
        <p:spPr bwMode="auto">
          <a:xfrm>
            <a:off x="248399" y="4478699"/>
            <a:ext cx="1368425" cy="431800"/>
          </a:xfrm>
          <a:prstGeom prst="rect">
            <a:avLst/>
          </a:prstGeom>
          <a:solidFill>
            <a:srgbClr val="5055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 smtClean="0">
                <a:solidFill>
                  <a:schemeClr val="bg1"/>
                </a:solidFill>
              </a:rPr>
              <a:t>EMV</a:t>
            </a:r>
            <a:r>
              <a:rPr lang="de-DE" altLang="de-DE" sz="1200" b="0" baseline="0" dirty="0" smtClean="0">
                <a:solidFill>
                  <a:schemeClr val="bg1"/>
                </a:solidFill>
              </a:rPr>
              <a:t> </a:t>
            </a:r>
            <a:r>
              <a:rPr lang="de-DE" altLang="de-DE" sz="1200" b="0" baseline="0" dirty="0" err="1" smtClean="0">
                <a:solidFill>
                  <a:schemeClr val="bg1"/>
                </a:solidFill>
              </a:rPr>
              <a:t>grey</a:t>
            </a:r>
            <a:endParaRPr lang="de-DE" altLang="de-DE" sz="1200" b="0" dirty="0">
              <a:solidFill>
                <a:schemeClr val="bg1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1623174" y="381988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100 %</a:t>
            </a:r>
          </a:p>
        </p:txBody>
      </p:sp>
      <p:sp>
        <p:nvSpPr>
          <p:cNvPr id="26" name="Rectangle 9"/>
          <p:cNvSpPr>
            <a:spLocks noChangeArrowheads="1"/>
          </p:cNvSpPr>
          <p:nvPr userDrawn="1"/>
        </p:nvSpPr>
        <p:spPr bwMode="auto">
          <a:xfrm>
            <a:off x="2986836" y="381988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50 %</a:t>
            </a:r>
          </a:p>
        </p:txBody>
      </p:sp>
      <p:sp>
        <p:nvSpPr>
          <p:cNvPr id="27" name="Rectangle 10"/>
          <p:cNvSpPr>
            <a:spLocks noChangeArrowheads="1"/>
          </p:cNvSpPr>
          <p:nvPr userDrawn="1"/>
        </p:nvSpPr>
        <p:spPr bwMode="auto">
          <a:xfrm>
            <a:off x="4358436" y="381988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25 %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/>
        </p:nvSpPr>
        <p:spPr bwMode="auto">
          <a:xfrm>
            <a:off x="248399" y="381988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Farbname</a:t>
            </a:r>
          </a:p>
        </p:txBody>
      </p:sp>
      <p:sp>
        <p:nvSpPr>
          <p:cNvPr id="29" name="Rectangle 15"/>
          <p:cNvSpPr>
            <a:spLocks noChangeArrowheads="1"/>
          </p:cNvSpPr>
          <p:nvPr userDrawn="1"/>
        </p:nvSpPr>
        <p:spPr bwMode="auto">
          <a:xfrm>
            <a:off x="1616824" y="4478699"/>
            <a:ext cx="1368425" cy="431800"/>
          </a:xfrm>
          <a:prstGeom prst="rect">
            <a:avLst/>
          </a:prstGeom>
          <a:solidFill>
            <a:srgbClr val="5055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80 / 85 / 95</a:t>
            </a:r>
          </a:p>
        </p:txBody>
      </p:sp>
      <p:sp>
        <p:nvSpPr>
          <p:cNvPr id="30" name="Rectangle 23"/>
          <p:cNvSpPr>
            <a:spLocks noChangeArrowheads="1"/>
          </p:cNvSpPr>
          <p:nvPr userDrawn="1"/>
        </p:nvSpPr>
        <p:spPr bwMode="auto">
          <a:xfrm>
            <a:off x="2972549" y="4478699"/>
            <a:ext cx="1368425" cy="431800"/>
          </a:xfrm>
          <a:prstGeom prst="rect">
            <a:avLst/>
          </a:prstGeom>
          <a:solidFill>
            <a:srgbClr val="929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146 / 152 / 163</a:t>
            </a:r>
          </a:p>
        </p:txBody>
      </p:sp>
      <p:sp>
        <p:nvSpPr>
          <p:cNvPr id="31" name="Rectangle 27"/>
          <p:cNvSpPr>
            <a:spLocks noChangeArrowheads="1"/>
          </p:cNvSpPr>
          <p:nvPr userDrawn="1"/>
        </p:nvSpPr>
        <p:spPr bwMode="auto">
          <a:xfrm>
            <a:off x="4340974" y="4478699"/>
            <a:ext cx="1368425" cy="431800"/>
          </a:xfrm>
          <a:prstGeom prst="rect">
            <a:avLst/>
          </a:prstGeom>
          <a:solidFill>
            <a:srgbClr val="B6BA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182 / 186 / 194</a:t>
            </a:r>
          </a:p>
        </p:txBody>
      </p:sp>
      <p:sp>
        <p:nvSpPr>
          <p:cNvPr id="32" name="Rectangle 4"/>
          <p:cNvSpPr>
            <a:spLocks noChangeArrowheads="1"/>
          </p:cNvSpPr>
          <p:nvPr userDrawn="1"/>
        </p:nvSpPr>
        <p:spPr bwMode="auto">
          <a:xfrm>
            <a:off x="1640636" y="404104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/>
              <a:t>100 %</a:t>
            </a:r>
          </a:p>
        </p:txBody>
      </p:sp>
      <p:sp>
        <p:nvSpPr>
          <p:cNvPr id="33" name="Rectangle 6"/>
          <p:cNvSpPr>
            <a:spLocks noChangeArrowheads="1"/>
          </p:cNvSpPr>
          <p:nvPr userDrawn="1"/>
        </p:nvSpPr>
        <p:spPr bwMode="auto">
          <a:xfrm>
            <a:off x="3004299" y="404104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/>
              <a:t>60 %</a:t>
            </a:r>
          </a:p>
        </p:txBody>
      </p:sp>
      <p:sp>
        <p:nvSpPr>
          <p:cNvPr id="34" name="Rectangle 7"/>
          <p:cNvSpPr>
            <a:spLocks noChangeArrowheads="1"/>
          </p:cNvSpPr>
          <p:nvPr userDrawn="1"/>
        </p:nvSpPr>
        <p:spPr bwMode="auto">
          <a:xfrm>
            <a:off x="4375899" y="404104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/>
              <a:t>40 %</a:t>
            </a:r>
          </a:p>
        </p:txBody>
      </p:sp>
      <p:sp>
        <p:nvSpPr>
          <p:cNvPr id="35" name="Rectangle 8"/>
          <p:cNvSpPr>
            <a:spLocks noChangeArrowheads="1"/>
          </p:cNvSpPr>
          <p:nvPr userDrawn="1"/>
        </p:nvSpPr>
        <p:spPr bwMode="auto">
          <a:xfrm>
            <a:off x="265861" y="404104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 err="1" smtClean="0"/>
              <a:t>Colour</a:t>
            </a:r>
            <a:r>
              <a:rPr lang="de-DE" altLang="de-DE" sz="1200" b="0" dirty="0" smtClean="0"/>
              <a:t> </a:t>
            </a:r>
            <a:r>
              <a:rPr lang="de-DE" altLang="de-DE" sz="1200" b="0" dirty="0" err="1" smtClean="0"/>
              <a:t>name</a:t>
            </a:r>
            <a:endParaRPr lang="de-DE" altLang="de-DE" sz="1200" b="0" dirty="0"/>
          </a:p>
        </p:txBody>
      </p:sp>
      <p:sp>
        <p:nvSpPr>
          <p:cNvPr id="36" name="Rectangle 10"/>
          <p:cNvSpPr>
            <a:spLocks noChangeArrowheads="1"/>
          </p:cNvSpPr>
          <p:nvPr userDrawn="1"/>
        </p:nvSpPr>
        <p:spPr bwMode="auto">
          <a:xfrm>
            <a:off x="5731624" y="3823061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25 %</a:t>
            </a:r>
          </a:p>
        </p:txBody>
      </p:sp>
      <p:sp>
        <p:nvSpPr>
          <p:cNvPr id="37" name="Rectangle 27"/>
          <p:cNvSpPr>
            <a:spLocks noChangeArrowheads="1"/>
          </p:cNvSpPr>
          <p:nvPr userDrawn="1"/>
        </p:nvSpPr>
        <p:spPr bwMode="auto">
          <a:xfrm>
            <a:off x="5707811" y="4477111"/>
            <a:ext cx="1368425" cy="431800"/>
          </a:xfrm>
          <a:prstGeom prst="rect">
            <a:avLst/>
          </a:prstGeom>
          <a:solidFill>
            <a:srgbClr val="DBDD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219 / 221 / 224</a:t>
            </a:r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5749086" y="4044221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/>
              <a:t>20 %</a:t>
            </a:r>
          </a:p>
        </p:txBody>
      </p:sp>
      <p:sp>
        <p:nvSpPr>
          <p:cNvPr id="39" name="Rectangle 11"/>
          <p:cNvSpPr>
            <a:spLocks noChangeArrowheads="1"/>
          </p:cNvSpPr>
          <p:nvPr userDrawn="1"/>
        </p:nvSpPr>
        <p:spPr bwMode="auto">
          <a:xfrm>
            <a:off x="248399" y="2457518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Farbname</a:t>
            </a:r>
          </a:p>
        </p:txBody>
      </p:sp>
      <p:sp>
        <p:nvSpPr>
          <p:cNvPr id="41" name="Rectangle 7"/>
          <p:cNvSpPr>
            <a:spLocks noChangeArrowheads="1"/>
          </p:cNvSpPr>
          <p:nvPr userDrawn="1"/>
        </p:nvSpPr>
        <p:spPr bwMode="auto">
          <a:xfrm>
            <a:off x="1623174" y="2329234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/>
              <a:t>100 %</a:t>
            </a:r>
          </a:p>
        </p:txBody>
      </p:sp>
      <p:sp>
        <p:nvSpPr>
          <p:cNvPr id="42" name="Rectangle 15"/>
          <p:cNvSpPr>
            <a:spLocks noChangeArrowheads="1"/>
          </p:cNvSpPr>
          <p:nvPr userDrawn="1"/>
        </p:nvSpPr>
        <p:spPr bwMode="auto">
          <a:xfrm>
            <a:off x="1616824" y="2766607"/>
            <a:ext cx="1368425" cy="431800"/>
          </a:xfrm>
          <a:prstGeom prst="rect">
            <a:avLst/>
          </a:prstGeom>
          <a:solidFill>
            <a:srgbClr val="CE6727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206 / 103 / 39</a:t>
            </a:r>
          </a:p>
        </p:txBody>
      </p:sp>
      <p:sp>
        <p:nvSpPr>
          <p:cNvPr id="43" name="Rectangle 8"/>
          <p:cNvSpPr>
            <a:spLocks noChangeArrowheads="1"/>
          </p:cNvSpPr>
          <p:nvPr userDrawn="1"/>
        </p:nvSpPr>
        <p:spPr bwMode="auto">
          <a:xfrm>
            <a:off x="265861" y="2329234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 err="1" smtClean="0"/>
              <a:t>Colour</a:t>
            </a:r>
            <a:r>
              <a:rPr lang="de-DE" altLang="de-DE" sz="1200" b="0" dirty="0" smtClean="0"/>
              <a:t> </a:t>
            </a:r>
            <a:r>
              <a:rPr lang="de-DE" altLang="de-DE" sz="1200" b="0" dirty="0" err="1" smtClean="0"/>
              <a:t>name</a:t>
            </a:r>
            <a:endParaRPr lang="de-DE" altLang="de-DE" sz="1200" b="0" dirty="0"/>
          </a:p>
        </p:txBody>
      </p:sp>
      <p:sp>
        <p:nvSpPr>
          <p:cNvPr id="78" name="Rectangle 3"/>
          <p:cNvSpPr>
            <a:spLocks noChangeArrowheads="1"/>
          </p:cNvSpPr>
          <p:nvPr userDrawn="1"/>
        </p:nvSpPr>
        <p:spPr bwMode="auto">
          <a:xfrm>
            <a:off x="248399" y="1879648"/>
            <a:ext cx="1368425" cy="431800"/>
          </a:xfrm>
          <a:prstGeom prst="rect">
            <a:avLst/>
          </a:prstGeom>
          <a:solidFill>
            <a:srgbClr val="0092AA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EMV </a:t>
            </a:r>
            <a:r>
              <a:rPr lang="de-DE" altLang="de-DE" sz="1200" b="0" dirty="0" err="1" smtClean="0">
                <a:solidFill>
                  <a:schemeClr val="bg1"/>
                </a:solidFill>
              </a:rPr>
              <a:t>blue</a:t>
            </a:r>
            <a:endParaRPr lang="de-DE" altLang="de-DE" sz="1200" b="0" dirty="0">
              <a:solidFill>
                <a:schemeClr val="bg1"/>
              </a:solidFill>
            </a:endParaRPr>
          </a:p>
        </p:txBody>
      </p:sp>
      <p:sp>
        <p:nvSpPr>
          <p:cNvPr id="79" name="Rectangle 6"/>
          <p:cNvSpPr>
            <a:spLocks noChangeArrowheads="1"/>
          </p:cNvSpPr>
          <p:nvPr userDrawn="1"/>
        </p:nvSpPr>
        <p:spPr bwMode="auto">
          <a:xfrm>
            <a:off x="248399" y="2766607"/>
            <a:ext cx="1368425" cy="431800"/>
          </a:xfrm>
          <a:prstGeom prst="rect">
            <a:avLst/>
          </a:prstGeom>
          <a:solidFill>
            <a:srgbClr val="CE6727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EMV Highlight 1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xmlns="" id="{E84C5DE3-B6D2-674D-A0C0-80F77A9FC9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99" y="388960"/>
            <a:ext cx="865260" cy="269192"/>
          </a:xfrm>
          <a:prstGeom prst="rect">
            <a:avLst/>
          </a:prstGeom>
        </p:spPr>
      </p:pic>
      <p:sp>
        <p:nvSpPr>
          <p:cNvPr id="52" name="Rectangle 6">
            <a:extLst>
              <a:ext uri="{FF2B5EF4-FFF2-40B4-BE49-F238E27FC236}">
                <a16:creationId xmlns:a16="http://schemas.microsoft.com/office/drawing/2014/main" xmlns="" id="{2F36A083-B4ED-CC41-B5A6-86D2B5BE3F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04299" y="232879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60 %</a:t>
            </a: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xmlns="" id="{58032907-B2FA-8245-95E8-8A9F99C2B4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75899" y="232879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40 %</a:t>
            </a: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xmlns="" id="{5A2B4251-3DAC-444D-ADB9-188E6DB960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42736" y="2328796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20 %</a:t>
            </a:r>
          </a:p>
        </p:txBody>
      </p:sp>
      <p:sp>
        <p:nvSpPr>
          <p:cNvPr id="56" name="Rectangle 20">
            <a:extLst>
              <a:ext uri="{FF2B5EF4-FFF2-40B4-BE49-F238E27FC236}">
                <a16:creationId xmlns:a16="http://schemas.microsoft.com/office/drawing/2014/main" xmlns="" id="{B577553D-B3BF-5A4A-9F93-78F528058C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72549" y="2766169"/>
            <a:ext cx="1368425" cy="431800"/>
          </a:xfrm>
          <a:prstGeom prst="rect">
            <a:avLst/>
          </a:prstGeom>
          <a:solidFill>
            <a:srgbClr val="E2A47D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226 / 164 / 125</a:t>
            </a:r>
          </a:p>
        </p:txBody>
      </p:sp>
      <p:sp>
        <p:nvSpPr>
          <p:cNvPr id="57" name="Rectangle 24">
            <a:extLst>
              <a:ext uri="{FF2B5EF4-FFF2-40B4-BE49-F238E27FC236}">
                <a16:creationId xmlns:a16="http://schemas.microsoft.com/office/drawing/2014/main" xmlns="" id="{FA368E77-C72A-144D-83CA-6EB65326BE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0974" y="2766169"/>
            <a:ext cx="1368425" cy="431800"/>
          </a:xfrm>
          <a:prstGeom prst="rect">
            <a:avLst/>
          </a:prstGeom>
          <a:solidFill>
            <a:srgbClr val="EBC2A9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235 / 194 / 169</a:t>
            </a:r>
          </a:p>
        </p:txBody>
      </p:sp>
      <p:sp>
        <p:nvSpPr>
          <p:cNvPr id="58" name="Rectangle 24">
            <a:extLst>
              <a:ext uri="{FF2B5EF4-FFF2-40B4-BE49-F238E27FC236}">
                <a16:creationId xmlns:a16="http://schemas.microsoft.com/office/drawing/2014/main" xmlns="" id="{FCB2844A-20B6-7841-B7B2-D1FDAEE93F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7811" y="2766169"/>
            <a:ext cx="1368425" cy="431800"/>
          </a:xfrm>
          <a:prstGeom prst="rect">
            <a:avLst/>
          </a:prstGeom>
          <a:solidFill>
            <a:srgbClr val="F5E1D4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245 / 225 / 212</a:t>
            </a:r>
          </a:p>
        </p:txBody>
      </p:sp>
      <p:sp>
        <p:nvSpPr>
          <p:cNvPr id="59" name="Rectangle 11">
            <a:extLst>
              <a:ext uri="{FF2B5EF4-FFF2-40B4-BE49-F238E27FC236}">
                <a16:creationId xmlns:a16="http://schemas.microsoft.com/office/drawing/2014/main" xmlns="" id="{A8BAE813-DBED-F340-84C6-1F936BA310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8399" y="3223062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>
                <a:solidFill>
                  <a:schemeClr val="bg1"/>
                </a:solidFill>
              </a:rPr>
              <a:t>Farbname</a:t>
            </a:r>
          </a:p>
        </p:txBody>
      </p:sp>
      <p:sp>
        <p:nvSpPr>
          <p:cNvPr id="60" name="Rectangle 7">
            <a:extLst>
              <a:ext uri="{FF2B5EF4-FFF2-40B4-BE49-F238E27FC236}">
                <a16:creationId xmlns:a16="http://schemas.microsoft.com/office/drawing/2014/main" xmlns="" id="{65C1F937-B245-D84C-B947-E6B60AA767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23174" y="3205971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/>
              <a:t>100 %</a:t>
            </a:r>
          </a:p>
        </p:txBody>
      </p:sp>
      <p:sp>
        <p:nvSpPr>
          <p:cNvPr id="61" name="Rectangle 15">
            <a:extLst>
              <a:ext uri="{FF2B5EF4-FFF2-40B4-BE49-F238E27FC236}">
                <a16:creationId xmlns:a16="http://schemas.microsoft.com/office/drawing/2014/main" xmlns="" id="{D8ECEF12-DDF3-CB4F-96AB-D610E1B16C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824" y="3642103"/>
            <a:ext cx="1368425" cy="431800"/>
          </a:xfrm>
          <a:prstGeom prst="rect">
            <a:avLst/>
          </a:prstGeom>
          <a:solidFill>
            <a:srgbClr val="E1B23F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225 / 178 / 63</a:t>
            </a:r>
          </a:p>
        </p:txBody>
      </p:sp>
      <p:sp>
        <p:nvSpPr>
          <p:cNvPr id="62" name="Rectangle 8">
            <a:extLst>
              <a:ext uri="{FF2B5EF4-FFF2-40B4-BE49-F238E27FC236}">
                <a16:creationId xmlns:a16="http://schemas.microsoft.com/office/drawing/2014/main" xmlns="" id="{7C70720A-708A-9944-997C-E11F696F03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5861" y="3205971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 err="1" smtClean="0"/>
              <a:t>Colour</a:t>
            </a:r>
            <a:r>
              <a:rPr lang="de-DE" altLang="de-DE" sz="1200" b="0" dirty="0" smtClean="0"/>
              <a:t> </a:t>
            </a:r>
            <a:r>
              <a:rPr lang="de-DE" altLang="de-DE" sz="1200" b="0" dirty="0" err="1" smtClean="0"/>
              <a:t>name</a:t>
            </a:r>
            <a:endParaRPr lang="de-DE" altLang="de-DE" sz="1200" b="0" dirty="0"/>
          </a:p>
        </p:txBody>
      </p:sp>
      <p:sp>
        <p:nvSpPr>
          <p:cNvPr id="63" name="Rectangle 6">
            <a:extLst>
              <a:ext uri="{FF2B5EF4-FFF2-40B4-BE49-F238E27FC236}">
                <a16:creationId xmlns:a16="http://schemas.microsoft.com/office/drawing/2014/main" xmlns="" id="{F4012941-B5BD-844A-8940-FD2B5031B2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8399" y="3642103"/>
            <a:ext cx="1368425" cy="431800"/>
          </a:xfrm>
          <a:prstGeom prst="rect">
            <a:avLst/>
          </a:prstGeom>
          <a:solidFill>
            <a:srgbClr val="E1B23F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EMV Highlight 2</a:t>
            </a: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xmlns="" id="{B3F8FC31-43F3-B449-9825-CD685F2520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04299" y="3205533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60 %</a:t>
            </a:r>
          </a:p>
        </p:txBody>
      </p:sp>
      <p:sp>
        <p:nvSpPr>
          <p:cNvPr id="65" name="Rectangle 7">
            <a:extLst>
              <a:ext uri="{FF2B5EF4-FFF2-40B4-BE49-F238E27FC236}">
                <a16:creationId xmlns:a16="http://schemas.microsoft.com/office/drawing/2014/main" xmlns="" id="{AD1AC3F6-317B-4F47-B6B3-67167C86BE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75899" y="3205533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40 %</a:t>
            </a:r>
          </a:p>
        </p:txBody>
      </p:sp>
      <p:sp>
        <p:nvSpPr>
          <p:cNvPr id="66" name="Rectangle 7">
            <a:extLst>
              <a:ext uri="{FF2B5EF4-FFF2-40B4-BE49-F238E27FC236}">
                <a16:creationId xmlns:a16="http://schemas.microsoft.com/office/drawing/2014/main" xmlns="" id="{9EC6C4A7-0C4A-314A-938F-17B96AD00A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42736" y="3205533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1200" b="0" dirty="0"/>
              <a:t>20 %</a:t>
            </a:r>
          </a:p>
        </p:txBody>
      </p:sp>
      <p:sp>
        <p:nvSpPr>
          <p:cNvPr id="67" name="Rectangle 20">
            <a:extLst>
              <a:ext uri="{FF2B5EF4-FFF2-40B4-BE49-F238E27FC236}">
                <a16:creationId xmlns:a16="http://schemas.microsoft.com/office/drawing/2014/main" xmlns="" id="{D5C4A16F-477D-E04B-9DB3-3A62EDB41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72549" y="3641665"/>
            <a:ext cx="1368425" cy="431800"/>
          </a:xfrm>
          <a:prstGeom prst="rect">
            <a:avLst/>
          </a:prstGeom>
          <a:solidFill>
            <a:srgbClr val="EDD18C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bg1"/>
                </a:solidFill>
              </a:rPr>
              <a:t>237 / 209 / 140</a:t>
            </a:r>
          </a:p>
        </p:txBody>
      </p:sp>
      <p:sp>
        <p:nvSpPr>
          <p:cNvPr id="68" name="Rectangle 24">
            <a:extLst>
              <a:ext uri="{FF2B5EF4-FFF2-40B4-BE49-F238E27FC236}">
                <a16:creationId xmlns:a16="http://schemas.microsoft.com/office/drawing/2014/main" xmlns="" id="{60E4F8BC-3D80-B145-9094-D9E9FD7D3F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0974" y="3643200"/>
            <a:ext cx="1368425" cy="431800"/>
          </a:xfrm>
          <a:prstGeom prst="rect">
            <a:avLst/>
          </a:prstGeom>
          <a:solidFill>
            <a:srgbClr val="F3E0B2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243 / 224 / 178</a:t>
            </a:r>
          </a:p>
        </p:txBody>
      </p:sp>
      <p:sp>
        <p:nvSpPr>
          <p:cNvPr id="69" name="Rectangle 24">
            <a:extLst>
              <a:ext uri="{FF2B5EF4-FFF2-40B4-BE49-F238E27FC236}">
                <a16:creationId xmlns:a16="http://schemas.microsoft.com/office/drawing/2014/main" xmlns="" id="{4D42AE78-3EE7-8C44-8F18-FEF5BB1068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7811" y="3641665"/>
            <a:ext cx="1368425" cy="431800"/>
          </a:xfrm>
          <a:prstGeom prst="rect">
            <a:avLst/>
          </a:prstGeom>
          <a:solidFill>
            <a:srgbClr val="F9F0D9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 b="1">
                <a:solidFill>
                  <a:srgbClr val="50555F"/>
                </a:solidFill>
                <a:latin typeface="Arial" charset="0"/>
                <a:ea typeface="SimSun" charset="-122"/>
              </a:defRPr>
            </a:lvl1pPr>
            <a:lvl2pPr marL="37931725" indent="-37474525"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2pPr>
            <a:lvl3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3pPr>
            <a:lvl4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4pPr>
            <a:lvl5pPr>
              <a:lnSpc>
                <a:spcPct val="106000"/>
              </a:lnSpc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50555F"/>
                </a:solidFill>
                <a:latin typeface="Arial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200" b="0" dirty="0">
                <a:solidFill>
                  <a:schemeClr val="tx2"/>
                </a:solidFill>
              </a:rPr>
              <a:t>249 / 240 / 217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xmlns="" id="{D69A93E6-D12F-B445-A10F-34CBF8276CAE}"/>
              </a:ext>
            </a:extLst>
          </p:cNvPr>
          <p:cNvSpPr txBox="1"/>
          <p:nvPr userDrawn="1"/>
        </p:nvSpPr>
        <p:spPr>
          <a:xfrm>
            <a:off x="409353" y="3037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71" name="Bild 9">
            <a:extLst>
              <a:ext uri="{FF2B5EF4-FFF2-40B4-BE49-F238E27FC236}">
                <a16:creationId xmlns:a16="http://schemas.microsoft.com/office/drawing/2014/main" xmlns="" id="{FCB6E59E-311A-3944-9552-91E4616D96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0" y="381600"/>
            <a:ext cx="1468629" cy="60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4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7808B14-BF25-D240-8515-8F3056A22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BFF26B8-F33B-0F45-818D-415B5E7423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08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400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5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V20 Titelfoli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V 2020_PPT-D_QUER_04" id="{DEE64706-86A7-284A-8FFA-D732587DA4F2}" vid="{71F2CDE6-C0D4-6B43-A1B7-5604203C94B9}"/>
    </a:ext>
  </a:extLst>
</a:theme>
</file>

<file path=ppt/theme/theme2.xml><?xml version="1.0" encoding="utf-8"?>
<a:theme xmlns:a="http://schemas.openxmlformats.org/drawingml/2006/main" name="EMV20 Inhaltsseiten">
  <a:themeElements>
    <a:clrScheme name="SPS2018">
      <a:dk1>
        <a:srgbClr val="50555F"/>
      </a:dk1>
      <a:lt1>
        <a:srgbClr val="FFFFFF"/>
      </a:lt1>
      <a:dk2>
        <a:srgbClr val="229EE6"/>
      </a:dk2>
      <a:lt2>
        <a:srgbClr val="DBDDE0"/>
      </a:lt2>
      <a:accent1>
        <a:srgbClr val="89C3F1"/>
      </a:accent1>
      <a:accent2>
        <a:srgbClr val="B1D7F5"/>
      </a:accent2>
      <a:accent3>
        <a:srgbClr val="D7EBFA"/>
      </a:accent3>
      <a:accent4>
        <a:srgbClr val="F59C00"/>
      </a:accent4>
      <a:accent5>
        <a:srgbClr val="9298A3"/>
      </a:accent5>
      <a:accent6>
        <a:srgbClr val="B6BAC2"/>
      </a:accent6>
      <a:hlink>
        <a:srgbClr val="50555F"/>
      </a:hlink>
      <a:folHlink>
        <a:srgbClr val="50555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V 2020_PPT-D_QUER_04" id="{DEE64706-86A7-284A-8FFA-D732587DA4F2}" vid="{18C01AF7-4B4E-4D41-B94F-47A1A3660E50}"/>
    </a:ext>
  </a:extLst>
</a:theme>
</file>

<file path=ppt/theme/theme3.xml><?xml version="1.0" encoding="utf-8"?>
<a:theme xmlns:a="http://schemas.openxmlformats.org/drawingml/2006/main" name="EMV20 Farbpalette">
  <a:themeElements>
    <a:clrScheme name="Servparc 2019">
      <a:dk1>
        <a:srgbClr val="003557"/>
      </a:dk1>
      <a:lt1>
        <a:srgbClr val="FFFFFF"/>
      </a:lt1>
      <a:dk2>
        <a:srgbClr val="50555F"/>
      </a:dk2>
      <a:lt2>
        <a:srgbClr val="DBDDE0"/>
      </a:lt2>
      <a:accent1>
        <a:srgbClr val="66869A"/>
      </a:accent1>
      <a:accent2>
        <a:srgbClr val="99AEBC"/>
      </a:accent2>
      <a:accent3>
        <a:srgbClr val="CCD7DD"/>
      </a:accent3>
      <a:accent4>
        <a:srgbClr val="F07E23"/>
      </a:accent4>
      <a:accent5>
        <a:srgbClr val="9298A3"/>
      </a:accent5>
      <a:accent6>
        <a:srgbClr val="B6BAC2"/>
      </a:accent6>
      <a:hlink>
        <a:srgbClr val="50555F"/>
      </a:hlink>
      <a:folHlink>
        <a:srgbClr val="50555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V 2020_PPT-D_QUER_04" id="{DEE64706-86A7-284A-8FFA-D732587DA4F2}" vid="{12FBE66A-2031-DC4A-B5CC-5CC63609C0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EMV 2020_PPT-D_QUER_04</Template>
  <TotalTime>0</TotalTime>
  <Words>0</Words>
  <Application>Microsoft Office PowerPoint</Application>
  <PresentationFormat>Bildschirmpräsentation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Times New Roman</vt:lpstr>
      <vt:lpstr>EMV20 Titelfolie 01</vt:lpstr>
      <vt:lpstr>EMV20 Inhaltsseiten</vt:lpstr>
      <vt:lpstr>EMV20 Farbpalette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Speidel, Svenja (Mesago Stuttgart)</dc:creator>
  <cp:lastModifiedBy>Speidel, Svenja (Mesago Stuttgart)</cp:lastModifiedBy>
  <cp:revision>2</cp:revision>
  <dcterms:created xsi:type="dcterms:W3CDTF">2019-12-03T13:14:05Z</dcterms:created>
  <dcterms:modified xsi:type="dcterms:W3CDTF">2019-12-03T13:23:01Z</dcterms:modified>
</cp:coreProperties>
</file>