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82" r:id="rId2"/>
    <p:sldMasterId id="2147483768" r:id="rId3"/>
    <p:sldMasterId id="2147483772" r:id="rId4"/>
    <p:sldMasterId id="2147483744" r:id="rId5"/>
    <p:sldMasterId id="2147483764" r:id="rId6"/>
    <p:sldMasterId id="2147483707" r:id="rId7"/>
  </p:sldMasterIdLst>
  <p:notesMasterIdLst>
    <p:notesMasterId r:id="rId20"/>
  </p:notesMasterIdLst>
  <p:sldIdLst>
    <p:sldId id="331" r:id="rId8"/>
    <p:sldId id="311" r:id="rId9"/>
    <p:sldId id="325" r:id="rId10"/>
    <p:sldId id="326" r:id="rId11"/>
    <p:sldId id="327" r:id="rId12"/>
    <p:sldId id="328" r:id="rId13"/>
    <p:sldId id="329" r:id="rId14"/>
    <p:sldId id="304" r:id="rId15"/>
    <p:sldId id="307" r:id="rId16"/>
    <p:sldId id="308" r:id="rId17"/>
    <p:sldId id="302" r:id="rId18"/>
    <p:sldId id="292" r:id="rId19"/>
  </p:sldIdLst>
  <p:sldSz cx="9144000" cy="5143500" type="screen16x9"/>
  <p:notesSz cx="6669088" cy="97758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35CF9FB-25F1-42A8-B924-52B8635D7256}">
          <p14:sldIdLst>
            <p14:sldId id="331"/>
          </p14:sldIdLst>
        </p14:section>
        <p14:section name="Abschnitt ohne Titel" id="{438D8765-BA98-43BC-ADFC-0761E0D8FA40}">
          <p14:sldIdLst>
            <p14:sldId id="311"/>
            <p14:sldId id="325"/>
            <p14:sldId id="326"/>
            <p14:sldId id="327"/>
            <p14:sldId id="328"/>
            <p14:sldId id="329"/>
            <p14:sldId id="304"/>
            <p14:sldId id="307"/>
            <p14:sldId id="308"/>
            <p14:sldId id="302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orient="horz" pos="509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orient="horz" pos="1280" userDrawn="1">
          <p15:clr>
            <a:srgbClr val="A4A3A4"/>
          </p15:clr>
        </p15:guide>
        <p15:guide id="6" orient="horz" pos="1529" userDrawn="1">
          <p15:clr>
            <a:srgbClr val="A4A3A4"/>
          </p15:clr>
        </p15:guide>
        <p15:guide id="7" orient="horz" pos="1779">
          <p15:clr>
            <a:srgbClr val="A4A3A4"/>
          </p15:clr>
        </p15:guide>
        <p15:guide id="8" orient="horz" pos="2028" userDrawn="1">
          <p15:clr>
            <a:srgbClr val="A4A3A4"/>
          </p15:clr>
        </p15:guide>
        <p15:guide id="9" orient="horz" pos="2300" userDrawn="1">
          <p15:clr>
            <a:srgbClr val="A4A3A4"/>
          </p15:clr>
        </p15:guide>
        <p15:guide id="10" orient="horz" pos="2527" userDrawn="1">
          <p15:clr>
            <a:srgbClr val="A4A3A4"/>
          </p15:clr>
        </p15:guide>
        <p15:guide id="11" orient="horz" pos="2795">
          <p15:clr>
            <a:srgbClr val="A4A3A4"/>
          </p15:clr>
        </p15:guide>
        <p15:guide id="12" orient="horz" pos="2890" userDrawn="1">
          <p15:clr>
            <a:srgbClr val="A4A3A4"/>
          </p15:clr>
        </p15:guide>
        <p15:guide id="13" pos="159">
          <p15:clr>
            <a:srgbClr val="A4A3A4"/>
          </p15:clr>
        </p15:guide>
        <p15:guide id="14" pos="340" userDrawn="1">
          <p15:clr>
            <a:srgbClr val="A4A3A4"/>
          </p15:clr>
        </p15:guide>
        <p15:guide id="15" pos="635">
          <p15:clr>
            <a:srgbClr val="A4A3A4"/>
          </p15:clr>
        </p15:guide>
        <p15:guide id="16" pos="483">
          <p15:clr>
            <a:srgbClr val="A4A3A4"/>
          </p15:clr>
        </p15:guide>
        <p15:guide id="17" pos="793">
          <p15:clr>
            <a:srgbClr val="A4A3A4"/>
          </p15:clr>
        </p15:guide>
        <p15:guide id="18" pos="930" userDrawn="1">
          <p15:clr>
            <a:srgbClr val="A4A3A4"/>
          </p15:clr>
        </p15:guide>
        <p15:guide id="19" pos="1179" userDrawn="1">
          <p15:clr>
            <a:srgbClr val="A4A3A4"/>
          </p15:clr>
        </p15:guide>
        <p15:guide id="20" pos="1156" userDrawn="1">
          <p15:clr>
            <a:srgbClr val="A4A3A4"/>
          </p15:clr>
        </p15:guide>
        <p15:guide id="21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AA"/>
    <a:srgbClr val="CE6727"/>
    <a:srgbClr val="CE0A27"/>
    <a:srgbClr val="E2005D"/>
    <a:srgbClr val="FFFFFF"/>
    <a:srgbClr val="6A002A"/>
    <a:srgbClr val="00204F"/>
    <a:srgbClr val="F59C00"/>
    <a:srgbClr val="44546A"/>
    <a:srgbClr val="505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09" autoAdjust="0"/>
  </p:normalViewPr>
  <p:slideViewPr>
    <p:cSldViewPr snapToGrid="0" showGuides="1">
      <p:cViewPr>
        <p:scale>
          <a:sx n="75" d="100"/>
          <a:sy n="75" d="100"/>
        </p:scale>
        <p:origin x="1651" y="518"/>
      </p:cViewPr>
      <p:guideLst>
        <p:guide orient="horz" pos="849"/>
        <p:guide orient="horz" pos="509"/>
        <p:guide orient="horz" pos="758"/>
        <p:guide orient="horz" pos="1030"/>
        <p:guide orient="horz" pos="1280"/>
        <p:guide orient="horz" pos="1529"/>
        <p:guide orient="horz" pos="1779"/>
        <p:guide orient="horz" pos="2028"/>
        <p:guide orient="horz" pos="2300"/>
        <p:guide orient="horz" pos="2527"/>
        <p:guide orient="horz" pos="2795"/>
        <p:guide orient="horz" pos="2890"/>
        <p:guide pos="159"/>
        <p:guide pos="340"/>
        <p:guide pos="635"/>
        <p:guide pos="483"/>
        <p:guide pos="793"/>
        <p:guide pos="930"/>
        <p:guide pos="1179"/>
        <p:guide pos="1156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20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92AA-9AB0-3542-8F84-5BF5E7D66A0B}" type="datetimeFigureOut">
              <a:rPr lang="de-DE" smtClean="0"/>
              <a:t>19.07.2023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231D-87C7-4242-9319-BB340062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66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96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42155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421557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423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392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392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273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5" y="2017713"/>
            <a:ext cx="3060700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9974" y="2017713"/>
            <a:ext cx="31527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1231446"/>
            <a:ext cx="64039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4" y="2536079"/>
            <a:ext cx="306070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609975" y="2536079"/>
            <a:ext cx="31527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76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8492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262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2965449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43299" y="2017713"/>
            <a:ext cx="31908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7539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6" y="2536079"/>
            <a:ext cx="2965450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43300" y="2536079"/>
            <a:ext cx="31908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0179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25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658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6587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016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3070224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71875" y="2017713"/>
            <a:ext cx="3181350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9444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36079"/>
            <a:ext cx="3070225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71875" y="2536079"/>
            <a:ext cx="318135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502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8955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_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u den Produktgruppen der SMTconnec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634"/>
            <a:ext cx="9162903" cy="51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345997B-7382-BF45-8766-42140B851CEB}"/>
              </a:ext>
            </a:extLst>
          </p:cNvPr>
          <p:cNvSpPr>
            <a:spLocks noChangeAspect="1"/>
          </p:cNvSpPr>
          <p:nvPr userDrawn="1"/>
        </p:nvSpPr>
        <p:spPr>
          <a:xfrm>
            <a:off x="5975027" y="1269435"/>
            <a:ext cx="3190240" cy="3188166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tlCol="0" anchor="t" anchorCtr="0"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30780" y="1513518"/>
            <a:ext cx="2700000" cy="27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rgbClr val="0092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kann eine Textaussage stehen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39420" y="328383"/>
            <a:ext cx="8299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bla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CE6727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ext Orange"/>
          <p:cNvSpPr>
            <a:spLocks noGrp="1"/>
          </p:cNvSpPr>
          <p:nvPr>
            <p:ph type="body" sz="quarter" idx="12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7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7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7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757" y="816985"/>
            <a:ext cx="2950733" cy="2952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Orange"/>
          <p:cNvSpPr>
            <a:spLocks noGrp="1"/>
          </p:cNvSpPr>
          <p:nvPr>
            <p:ph type="body" sz="quarter" idx="11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6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solidFill>
            <a:srgbClr val="CE672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CE67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3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rgbClr val="CE6727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10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5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CE6727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  <p:sp>
        <p:nvSpPr>
          <p:cNvPr id="8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8424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8424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407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FA5528B-17C6-8D49-ACEC-A06EF242453C}"/>
              </a:ext>
            </a:extLst>
          </p:cNvPr>
          <p:cNvSpPr/>
          <p:nvPr userDrawn="1"/>
        </p:nvSpPr>
        <p:spPr>
          <a:xfrm>
            <a:off x="4752974" y="2016000"/>
            <a:ext cx="4029517" cy="2420269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4041776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4141" y="2016000"/>
            <a:ext cx="4029517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841488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20000"/>
            <a:ext cx="4041776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52974" y="2520000"/>
            <a:ext cx="4029517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5109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4" y="1231446"/>
            <a:ext cx="835491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6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, Kunst enthält.&#10;&#10;Automatisch generierte Beschreibung">
            <a:extLst>
              <a:ext uri="{FF2B5EF4-FFF2-40B4-BE49-F238E27FC236}">
                <a16:creationId xmlns:a16="http://schemas.microsoft.com/office/drawing/2014/main" id="{C1526842-E3A8-4EBC-8689-083BDA29A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652" r="15652"/>
          <a:stretch/>
        </p:blipFill>
        <p:spPr>
          <a:xfrm>
            <a:off x="0" y="80"/>
            <a:ext cx="9144000" cy="51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149EE8B-381E-1742-8290-D631A5284C48}"/>
              </a:ext>
            </a:extLst>
          </p:cNvPr>
          <p:cNvSpPr/>
          <p:nvPr userDrawn="1"/>
        </p:nvSpPr>
        <p:spPr>
          <a:xfrm>
            <a:off x="0" y="-7684"/>
            <a:ext cx="9144000" cy="5151184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38806"/>
            <a:ext cx="1080000" cy="1080000"/>
          </a:xfrm>
          <a:prstGeom prst="rect">
            <a:avLst/>
          </a:prstGeom>
          <a:solidFill>
            <a:srgbClr val="F59C00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21"/>
          <p:cNvSpPr txBox="1">
            <a:spLocks/>
          </p:cNvSpPr>
          <p:nvPr userDrawn="1"/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 Orange"/>
          <p:cNvSpPr txBox="1">
            <a:spLocks/>
          </p:cNvSpPr>
          <p:nvPr userDrawn="1"/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rgbClr val="F59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02</a:t>
            </a:r>
            <a:endParaRPr lang="de-DE" dirty="0"/>
          </a:p>
        </p:txBody>
      </p:sp>
      <p:sp>
        <p:nvSpPr>
          <p:cNvPr id="20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5416" y="323867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00" r:id="rId2"/>
    <p:sldLayoutId id="2147483793" r:id="rId3"/>
    <p:sldLayoutId id="2147483801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DB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824576" y="312040"/>
            <a:ext cx="972414" cy="28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  <p15:guide id="6" orient="horz" pos="37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523792-4E41-6247-B39E-20CE84F2D82D}"/>
              </a:ext>
            </a:extLst>
          </p:cNvPr>
          <p:cNvSpPr/>
          <p:nvPr userDrawn="1"/>
        </p:nvSpPr>
        <p:spPr>
          <a:xfrm>
            <a:off x="0" y="0"/>
            <a:ext cx="6996022" cy="5143500"/>
          </a:xfrm>
          <a:prstGeom prst="rect">
            <a:avLst/>
          </a:prstGeom>
          <a:solidFill>
            <a:srgbClr val="0092A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779058" y="312040"/>
            <a:ext cx="1021035" cy="302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58774" y="303213"/>
            <a:ext cx="648000" cy="22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E50B1F6-AF61-1B92-1003-4063D8672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602">
          <p15:clr>
            <a:srgbClr val="F26B43"/>
          </p15:clr>
        </p15:guide>
        <p15:guide id="5" pos="441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CE6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BA62BF1-541E-5F7B-0807-669D3A654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3" b="71643"/>
          <a:stretch/>
        </p:blipFill>
        <p:spPr>
          <a:xfrm>
            <a:off x="352426" y="303213"/>
            <a:ext cx="648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69"/>
          <a:stretch/>
        </p:blipFill>
        <p:spPr>
          <a:xfrm>
            <a:off x="367200" y="320400"/>
            <a:ext cx="1140275" cy="302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149EE8B-381E-1742-8290-D631A5284C48}"/>
              </a:ext>
            </a:extLst>
          </p:cNvPr>
          <p:cNvSpPr/>
          <p:nvPr userDrawn="1"/>
        </p:nvSpPr>
        <p:spPr>
          <a:xfrm>
            <a:off x="0" y="-7684"/>
            <a:ext cx="9144000" cy="5151184"/>
          </a:xfrm>
          <a:prstGeom prst="rect">
            <a:avLst/>
          </a:prstGeom>
          <a:solidFill>
            <a:srgbClr val="009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857809" y="324663"/>
            <a:ext cx="1001234" cy="302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358775" y="303213"/>
            <a:ext cx="62244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5" y="4584384"/>
            <a:ext cx="1403730" cy="155462"/>
          </a:xfrm>
          <a:prstGeom prst="rect">
            <a:avLst/>
          </a:prstGeom>
        </p:spPr>
      </p:pic>
      <p:sp>
        <p:nvSpPr>
          <p:cNvPr id="18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 txBox="1">
            <a:spLocks/>
          </p:cNvSpPr>
          <p:nvPr/>
        </p:nvSpPr>
        <p:spPr>
          <a:xfrm>
            <a:off x="1632022" y="928286"/>
            <a:ext cx="1692000" cy="1692000"/>
          </a:xfrm>
          <a:prstGeom prst="rect">
            <a:avLst/>
          </a:prstGeom>
          <a:solidFill>
            <a:srgbClr val="0092AA"/>
          </a:solidFill>
        </p:spPr>
        <p:txBody>
          <a:bodyPr vert="horz" lIns="198000" tIns="198000" rIns="198000" bIns="19800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350" dirty="0">
                <a:solidFill>
                  <a:srgbClr val="FFFFFF"/>
                </a:solidFill>
                <a:latin typeface="Arial" panose="020B0604020202020204"/>
              </a:rPr>
              <a:t>12</a:t>
            </a:r>
            <a:r>
              <a:rPr kumimoji="0" lang="en-GB" sz="135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.</a:t>
            </a:r>
            <a:r>
              <a:rPr lang="en-GB" sz="1350" dirty="0">
                <a:solidFill>
                  <a:srgbClr val="FFFFFF"/>
                </a:solidFill>
                <a:latin typeface="Arial" panose="020B0604020202020204"/>
              </a:rPr>
              <a:t> – </a:t>
            </a:r>
            <a:r>
              <a:rPr kumimoji="0" lang="en-GB" sz="135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14.03.2024</a:t>
            </a:r>
            <a:b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KÖLN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3319723" y="2048114"/>
            <a:ext cx="2556000" cy="25560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lIns="144000" tIns="216000" rIns="144000" bIns="21600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2563"/>
            <a:r>
              <a:rPr lang="en-GB" sz="2800" b="1" dirty="0">
                <a:solidFill>
                  <a:schemeClr val="tx1"/>
                </a:solidFill>
              </a:rPr>
              <a:t>Title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Arial Bold</a:t>
            </a:r>
            <a:br>
              <a:rPr lang="en-GB" sz="2800" b="1" dirty="0">
                <a:solidFill>
                  <a:schemeClr val="tx1"/>
                </a:solidFill>
              </a:rPr>
            </a:br>
            <a:endParaRPr lang="en-GB" sz="2800" b="1" dirty="0">
              <a:solidFill>
                <a:schemeClr val="tx1"/>
              </a:solidFill>
            </a:endParaRPr>
          </a:p>
          <a:p>
            <a:pPr marL="182563"/>
            <a:endParaRPr lang="en-GB" sz="1800" b="1" dirty="0">
              <a:solidFill>
                <a:schemeClr val="tx1"/>
              </a:solidFill>
            </a:endParaRPr>
          </a:p>
          <a:p>
            <a:pPr marL="182563"/>
            <a:r>
              <a:rPr lang="en-GB" sz="1800" dirty="0">
                <a:solidFill>
                  <a:schemeClr val="tx1"/>
                </a:solidFill>
              </a:rPr>
              <a:t>Author/Name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Arial Regular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316878" y="373727"/>
            <a:ext cx="82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r="12310" b="35684"/>
          <a:stretch/>
        </p:blipFill>
        <p:spPr>
          <a:xfrm>
            <a:off x="3417600" y="715639"/>
            <a:ext cx="612000" cy="1347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1820069" y="1119926"/>
            <a:ext cx="8299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9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9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/>
        </p:nvSpPr>
        <p:spPr>
          <a:xfrm>
            <a:off x="3221489" y="1242056"/>
            <a:ext cx="2736000" cy="2736000"/>
          </a:xfrm>
          <a:prstGeom prst="rect">
            <a:avLst/>
          </a:prstGeom>
          <a:solidFill>
            <a:srgbClr val="CE6727">
              <a:alpha val="85098"/>
            </a:srgbClr>
          </a:solidFill>
          <a:ln>
            <a:noFill/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</a:t>
            </a:r>
            <a:b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Ihre Aufmerksamkeit.</a:t>
            </a: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0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6">
            <a:extLst>
              <a:ext uri="{FF2B5EF4-FFF2-40B4-BE49-F238E27FC236}">
                <a16:creationId xmlns:a16="http://schemas.microsoft.com/office/drawing/2014/main" id="{82B59792-2AEC-4696-B420-517B89BA74C1}"/>
              </a:ext>
            </a:extLst>
          </p:cNvPr>
          <p:cNvSpPr txBox="1">
            <a:spLocks/>
          </p:cNvSpPr>
          <p:nvPr/>
        </p:nvSpPr>
        <p:spPr>
          <a:xfrm>
            <a:off x="1632022" y="928286"/>
            <a:ext cx="1692000" cy="1692000"/>
          </a:xfrm>
          <a:prstGeom prst="rect">
            <a:avLst/>
          </a:prstGeom>
          <a:solidFill>
            <a:schemeClr val="accent3"/>
          </a:solidFill>
        </p:spPr>
        <p:txBody>
          <a:bodyPr vert="horz" lIns="198000" tIns="198000" rIns="198000" bIns="19800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460" dirty="0">
                <a:solidFill>
                  <a:srgbClr val="FFFFFF"/>
                </a:solidFill>
                <a:latin typeface="Arial" panose="020B0604020202020204"/>
              </a:rPr>
              <a:t>12</a:t>
            </a:r>
            <a:r>
              <a:rPr kumimoji="0" lang="en-GB" sz="146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.</a:t>
            </a:r>
            <a:r>
              <a:rPr lang="en-GB" sz="1460" dirty="0">
                <a:solidFill>
                  <a:srgbClr val="FFFFFF"/>
                </a:solidFill>
                <a:latin typeface="Arial" panose="020B0604020202020204"/>
              </a:rPr>
              <a:t> – </a:t>
            </a:r>
            <a:r>
              <a:rPr kumimoji="0" lang="en-GB" sz="146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14.3.2024</a:t>
            </a:r>
            <a:b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en-GB" sz="96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COLOGNE, GERMANY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DD47AB7-BA9E-4C55-B113-AA135F44E253}"/>
              </a:ext>
            </a:extLst>
          </p:cNvPr>
          <p:cNvSpPr txBox="1">
            <a:spLocks/>
          </p:cNvSpPr>
          <p:nvPr/>
        </p:nvSpPr>
        <p:spPr>
          <a:xfrm>
            <a:off x="3319723" y="2048114"/>
            <a:ext cx="2556000" cy="25560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lIns="144000" tIns="216000" rIns="144000" bIns="21600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2563"/>
            <a:r>
              <a:rPr lang="en-GB" sz="2800" b="1" dirty="0">
                <a:solidFill>
                  <a:schemeClr val="tx1"/>
                </a:solidFill>
              </a:rPr>
              <a:t>Title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Arial Bold</a:t>
            </a:r>
            <a:br>
              <a:rPr lang="en-GB" sz="2800" b="1" dirty="0">
                <a:solidFill>
                  <a:schemeClr val="tx1"/>
                </a:solidFill>
              </a:rPr>
            </a:br>
            <a:endParaRPr lang="en-GB" sz="2800" b="1" dirty="0">
              <a:solidFill>
                <a:schemeClr val="tx1"/>
              </a:solidFill>
            </a:endParaRPr>
          </a:p>
          <a:p>
            <a:pPr marL="182563"/>
            <a:endParaRPr lang="en-GB" sz="1800" b="1" dirty="0">
              <a:solidFill>
                <a:schemeClr val="tx1"/>
              </a:solidFill>
            </a:endParaRPr>
          </a:p>
          <a:p>
            <a:pPr marL="182563"/>
            <a:r>
              <a:rPr lang="en-GB" sz="1800" dirty="0">
                <a:solidFill>
                  <a:schemeClr val="tx1"/>
                </a:solidFill>
              </a:rPr>
              <a:t>Author/Name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Arial Regular</a:t>
            </a:r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28612D2-FF62-4526-BF10-612642FB8E8A}"/>
              </a:ext>
            </a:extLst>
          </p:cNvPr>
          <p:cNvSpPr/>
          <p:nvPr/>
        </p:nvSpPr>
        <p:spPr>
          <a:xfrm>
            <a:off x="3316878" y="373727"/>
            <a:ext cx="82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72DCB74-A5D6-4104-87E8-6757D3BBB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r="12310" b="35684"/>
          <a:stretch/>
        </p:blipFill>
        <p:spPr>
          <a:xfrm>
            <a:off x="3417600" y="715639"/>
            <a:ext cx="612000" cy="13476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F1CF5EC-06C4-46E0-8B65-40759374C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95" b="35020"/>
          <a:stretch/>
        </p:blipFill>
        <p:spPr>
          <a:xfrm>
            <a:off x="1820069" y="1119926"/>
            <a:ext cx="829925" cy="28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E13EA10-63D9-4084-AB67-639A7DF7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5" y="4584384"/>
            <a:ext cx="1403730" cy="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2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9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1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70249" y="3219450"/>
            <a:ext cx="1070609" cy="1074421"/>
          </a:xfrm>
          <a:noFill/>
          <a:ln>
            <a:noFill/>
          </a:ln>
        </p:spPr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6666614" y="4729520"/>
            <a:ext cx="1951786" cy="1720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 GmbH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0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53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465370"/>
      </p:ext>
    </p:extLst>
  </p:cSld>
  <p:clrMapOvr>
    <a:masterClrMapping/>
  </p:clrMapOvr>
</p:sld>
</file>

<file path=ppt/theme/theme1.xml><?xml version="1.0" encoding="utf-8"?>
<a:theme xmlns:a="http://schemas.openxmlformats.org/drawingml/2006/main" name="6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kapitel_plain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Inhaltsseitenmaster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V_Logo">
  <a:themeElements>
    <a:clrScheme name="EMV">
      <a:dk1>
        <a:srgbClr val="50555F"/>
      </a:dk1>
      <a:lt1>
        <a:srgbClr val="FFFFFF"/>
      </a:lt1>
      <a:dk2>
        <a:srgbClr val="50555F"/>
      </a:dk2>
      <a:lt2>
        <a:srgbClr val="FFFFFF"/>
      </a:lt2>
      <a:accent1>
        <a:srgbClr val="CE6727"/>
      </a:accent1>
      <a:accent2>
        <a:srgbClr val="E1B23F"/>
      </a:accent2>
      <a:accent3>
        <a:srgbClr val="0092AA"/>
      </a:accent3>
      <a:accent4>
        <a:srgbClr val="50555F"/>
      </a:accent4>
      <a:accent5>
        <a:srgbClr val="DDDDDF"/>
      </a:accent5>
      <a:accent6>
        <a:srgbClr val="CBCCCF"/>
      </a:accent6>
      <a:hlink>
        <a:srgbClr val="0092AA"/>
      </a:hlink>
      <a:folHlink>
        <a:srgbClr val="CE672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Bildschirmpräsentation (16:9)</PresentationFormat>
  <Paragraphs>17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6_Inhaltsseitenmaster</vt:lpstr>
      <vt:lpstr>Zwischenkapitel_plain</vt:lpstr>
      <vt:lpstr>8_Inhaltsseitenmaster</vt:lpstr>
      <vt:lpstr>9_Inhaltsseitenmaster</vt:lpstr>
      <vt:lpstr>5_Inhaltsseitenmaster</vt:lpstr>
      <vt:lpstr>11_Inhaltsseitenmaster</vt:lpstr>
      <vt:lpstr>KV_Logo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Conradi</dc:creator>
  <cp:lastModifiedBy>Hage, Celine</cp:lastModifiedBy>
  <cp:revision>186</cp:revision>
  <dcterms:created xsi:type="dcterms:W3CDTF">2020-07-27T08:21:08Z</dcterms:created>
  <dcterms:modified xsi:type="dcterms:W3CDTF">2023-07-19T10:39:38Z</dcterms:modified>
</cp:coreProperties>
</file>